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0" r:id="rId2"/>
    <p:sldId id="329" r:id="rId3"/>
    <p:sldId id="331" r:id="rId4"/>
  </p:sldIdLst>
  <p:sldSz cx="10693400" cy="7569200"/>
  <p:notesSz cx="10234613" cy="710247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1236" y="60"/>
      </p:cViewPr>
      <p:guideLst>
        <p:guide orient="horz" pos="287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680200"/>
            <a:ext cx="1991055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6527800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34532" y="55981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GL5000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193014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680200"/>
            <a:ext cx="1991055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6527800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0156" y="1192312"/>
            <a:ext cx="5040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SN 9501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Delivery Date</a:t>
            </a:r>
            <a:r>
              <a:rPr lang="zh-CN" altLang="en-US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2019.05</a:t>
            </a:r>
            <a:endParaRPr lang="en-US" altLang="zh-CN" sz="20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Manufacturing Date</a:t>
            </a:r>
            <a:r>
              <a:rPr lang="zh-CN" altLang="en-US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200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2013.07</a:t>
            </a:r>
            <a:endParaRPr lang="en-US" altLang="zh-CN" sz="20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Flight hour/Flight cycle</a:t>
            </a:r>
            <a:r>
              <a:rPr lang="zh-CN" altLang="en-US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1962FH/786FC</a:t>
            </a:r>
            <a:r>
              <a:rPr lang="zh-CN" altLang="en-US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Passenger </a:t>
            </a: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cabin 12-14 seats</a:t>
            </a:r>
            <a:r>
              <a:rPr lang="zh-CN" altLang="en-US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Engine </a:t>
            </a: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enrolled the ESP and APU enrolled </a:t>
            </a: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the </a:t>
            </a: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MSP </a:t>
            </a:r>
            <a:endParaRPr lang="en-US" altLang="zh-CN" sz="2000" dirty="0" smtClean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WiFi</a:t>
            </a:r>
            <a:r>
              <a:rPr lang="zh-CN" altLang="en-US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function</a:t>
            </a:r>
            <a:endParaRPr lang="en-US" altLang="zh-CN" sz="2000" dirty="0" smtClean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Arial" panose="020B0604020202020204" pitchFamily="34" charset="0"/>
                <a:ea typeface="华文楷体" panose="02010600040101010101" pitchFamily="2" charset="-122"/>
                <a:cs typeface="Arial" panose="020B0604020202020204" pitchFamily="34" charset="0"/>
              </a:rPr>
              <a:t>ADS-B function</a:t>
            </a:r>
            <a:endParaRPr lang="zh-CN" altLang="en-US" sz="1400" dirty="0">
              <a:latin typeface="Arial" panose="020B0604020202020204" pitchFamily="34" charset="0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30276" y="616248"/>
            <a:ext cx="3636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Aircraft information</a:t>
            </a:r>
            <a:endParaRPr lang="zh-CN" altLang="en-US" sz="2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34" y="2983939"/>
            <a:ext cx="4656060" cy="34920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820" y="157888"/>
            <a:ext cx="2286338" cy="2749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7" y="21702"/>
            <a:ext cx="5209219" cy="39069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938506"/>
            <a:ext cx="5747784" cy="43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28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a13d9d7b-6a66-4a31-9950-ee65449a6109"/>
  <p:tag name="COMMONDATA" val="eyJoZGlkIjoiZWQ5MTgxYzU4N2NlZGUxY2JjYWRhYWYyYjIxYzBiMj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</Words>
  <Application>Microsoft Office PowerPoint</Application>
  <PresentationFormat>自定义</PresentationFormat>
  <Paragraphs>10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华文楷体</vt:lpstr>
      <vt:lpstr>宋体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单天厚</cp:lastModifiedBy>
  <cp:revision>70</cp:revision>
  <dcterms:created xsi:type="dcterms:W3CDTF">2017-12-14T02:56:00Z</dcterms:created>
  <dcterms:modified xsi:type="dcterms:W3CDTF">2023-04-26T07:59:56Z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3981C156082E41E9AAE0B3A6A7282499_12</vt:lpwstr>
  </property>
</Properties>
</file>