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7" r:id="rId3"/>
  </p:sldIdLst>
  <p:sldSz cx="10693400" cy="7569200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3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422" y="90"/>
      </p:cViewPr>
      <p:guideLst>
        <p:guide orient="horz" pos="287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680200"/>
            <a:ext cx="1991055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6527800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34532" y="55981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</a:rPr>
              <a:t>达索</a:t>
            </a:r>
            <a:r>
              <a:rPr lang="en-US" altLang="zh-CN" sz="4400" b="1" dirty="0">
                <a:solidFill>
                  <a:srgbClr val="0070C0"/>
                </a:solidFill>
              </a:rPr>
              <a:t>F7X</a:t>
            </a:r>
            <a:endParaRPr lang="zh-CN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7" name="图片 6" descr="停机坪上的飞机&#10;&#10;描述已自动生成">
            <a:extLst>
              <a:ext uri="{FF2B5EF4-FFF2-40B4-BE49-F238E27FC236}">
                <a16:creationId xmlns:a16="http://schemas.microsoft.com/office/drawing/2014/main" id="{5C4CDF75-8875-84E8-566F-7BD9E2073B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6"/>
          <a:stretch/>
        </p:blipFill>
        <p:spPr>
          <a:xfrm>
            <a:off x="1746700" y="1687984"/>
            <a:ext cx="7200000" cy="463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680200"/>
            <a:ext cx="1991055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6527800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56" y="1874287"/>
            <a:ext cx="6143668" cy="32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飞机交付时间：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2017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飞机制造时间：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2016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月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飞行小时数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循环：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916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小时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/406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循环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12-14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乘客客舱布局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发动机和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APU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已加入包修服务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具备</a:t>
            </a:r>
            <a:r>
              <a:rPr lang="en-US" altLang="zh-CN" sz="2000" dirty="0" err="1">
                <a:latin typeface="华文楷体" pitchFamily="2" charset="-122"/>
                <a:ea typeface="华文楷体" pitchFamily="2" charset="-122"/>
              </a:rPr>
              <a:t>WiFi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上网功能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具备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ADS-B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功能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289" y="119485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飞机基本情况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A4E54-E53E-E130-8614-0C60431F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2" y="472232"/>
            <a:ext cx="3960000" cy="28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02BF53C-ED96-C785-062D-F313C241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80" y="3535943"/>
            <a:ext cx="3960000" cy="297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51</Words>
  <Application>Microsoft Office PowerPoint</Application>
  <PresentationFormat>自定义</PresentationFormat>
  <Paragraphs>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华文楷体</vt:lpstr>
      <vt:lpstr>Arial</vt:lpstr>
      <vt:lpstr>Calibri</vt:lpstr>
      <vt:lpstr>Wingdings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comments</cp:lastModifiedBy>
  <cp:revision>61</cp:revision>
  <dcterms:created xsi:type="dcterms:W3CDTF">2017-12-14T02:56:00Z</dcterms:created>
  <dcterms:modified xsi:type="dcterms:W3CDTF">2022-11-04T06:42:41Z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