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27" r:id="rId3"/>
    <p:sldId id="328" r:id="rId4"/>
  </p:sldIdLst>
  <p:sldSz cx="10693400" cy="7569200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3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236" y="60"/>
      </p:cViewPr>
      <p:guideLst>
        <p:guide orient="horz" pos="2873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680200"/>
            <a:ext cx="1991055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6527800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834532" y="559816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</a:rPr>
              <a:t>GL5000</a:t>
            </a:r>
            <a:endParaRPr lang="zh-CN" altLang="en-US" sz="4400" b="1" dirty="0">
              <a:solidFill>
                <a:srgbClr val="0070C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308" y="1193014"/>
            <a:ext cx="6840760" cy="51305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D:\logo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66100" y="6680200"/>
            <a:ext cx="1991055" cy="32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5100" y="6527800"/>
            <a:ext cx="25431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56" y="1874287"/>
            <a:ext cx="61436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飞机交付时间：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2019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5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月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飞机出厂时间：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2013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年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7</a:t>
            </a:r>
            <a:r>
              <a:rPr lang="zh-CN" altLang="en-US" sz="2000" smtClean="0">
                <a:latin typeface="华文楷体" pitchFamily="2" charset="-122"/>
                <a:ea typeface="华文楷体" pitchFamily="2" charset="-122"/>
              </a:rPr>
              <a:t>月 </a:t>
            </a: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飞行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小时数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/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循环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：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1962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小时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/786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循环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12-14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乘客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客舱布局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发动机和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APU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已加入包修服务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具备</a:t>
            </a:r>
            <a:r>
              <a:rPr lang="en-US" altLang="zh-CN" sz="2000" dirty="0" err="1">
                <a:latin typeface="华文楷体" pitchFamily="2" charset="-122"/>
                <a:ea typeface="华文楷体" pitchFamily="2" charset="-122"/>
              </a:rPr>
              <a:t>WiFi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上网功能 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具备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ADS-B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功能</a:t>
            </a:r>
            <a:r>
              <a:rPr lang="en-US" altLang="zh-CN" sz="1400" dirty="0">
                <a:latin typeface="华文楷体" pitchFamily="2" charset="-122"/>
                <a:ea typeface="华文楷体" pitchFamily="2" charset="-122"/>
              </a:rPr>
              <a:t> </a:t>
            </a:r>
            <a:endParaRPr lang="zh-CN" altLang="en-US" sz="14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289" y="1194857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飞机基本情况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15" y="2935259"/>
            <a:ext cx="4656060" cy="34920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780" y="135160"/>
            <a:ext cx="2286338" cy="2749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7" y="21702"/>
            <a:ext cx="5209219" cy="39069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28" y="2938506"/>
            <a:ext cx="5747784" cy="43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69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49</Words>
  <Application>Microsoft Office PowerPoint</Application>
  <PresentationFormat>自定义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华文楷体</vt:lpstr>
      <vt:lpstr>宋体</vt:lpstr>
      <vt:lpstr>Arial</vt:lpstr>
      <vt:lpstr>Calibri</vt:lpstr>
      <vt:lpstr>Wingdings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单天厚</cp:lastModifiedBy>
  <cp:revision>67</cp:revision>
  <dcterms:created xsi:type="dcterms:W3CDTF">2017-12-14T02:56:00Z</dcterms:created>
  <dcterms:modified xsi:type="dcterms:W3CDTF">2023-04-26T07:59:17Z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